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348" r:id="rId4"/>
    <p:sldId id="259" r:id="rId5"/>
    <p:sldId id="260" r:id="rId6"/>
    <p:sldId id="308" r:id="rId7"/>
    <p:sldId id="262" r:id="rId8"/>
    <p:sldId id="313" r:id="rId9"/>
    <p:sldId id="263" r:id="rId10"/>
    <p:sldId id="264" r:id="rId11"/>
    <p:sldId id="316" r:id="rId12"/>
    <p:sldId id="265" r:id="rId13"/>
    <p:sldId id="266" r:id="rId14"/>
    <p:sldId id="314" r:id="rId15"/>
    <p:sldId id="268" r:id="rId16"/>
    <p:sldId id="349" r:id="rId17"/>
    <p:sldId id="357" r:id="rId18"/>
    <p:sldId id="352" r:id="rId19"/>
    <p:sldId id="347" r:id="rId20"/>
    <p:sldId id="350" r:id="rId21"/>
    <p:sldId id="351" r:id="rId22"/>
    <p:sldId id="322" r:id="rId23"/>
    <p:sldId id="356" r:id="rId24"/>
    <p:sldId id="329" r:id="rId25"/>
    <p:sldId id="354" r:id="rId26"/>
    <p:sldId id="279" r:id="rId27"/>
    <p:sldId id="339" r:id="rId28"/>
    <p:sldId id="300" r:id="rId29"/>
    <p:sldId id="299" r:id="rId30"/>
    <p:sldId id="297" r:id="rId31"/>
    <p:sldId id="304" r:id="rId32"/>
    <p:sldId id="33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5B5FE-7C98-40BF-BDCB-AC2ED4B44778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864E8-B446-4972-8D65-B397E0FB8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56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80658D-9B8B-4CCC-89F6-25F71AEB1D20}" type="datetimeFigureOut">
              <a:rPr lang="ru-RU" smtClean="0"/>
              <a:pPr/>
              <a:t>08.06.2008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3EF59-0DCE-4317-8008-91D5F5A76E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МИНИСТЕРСТВО СОЦИАЛЬНОЙ ЗАЩИТЫ, ТРУДА И ЗАНЯТОСТИ НАСЕЛЕНИЯ РЕСПУБЛИКИ МОРДОВИЯ  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064896" cy="50405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Государственное казенное учреждение социального обслуживания </a:t>
            </a:r>
          </a:p>
          <a:p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Республики Мордовия</a:t>
            </a:r>
          </a:p>
          <a:p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«Республиканский социальный приют для детей и подростков </a:t>
            </a:r>
          </a:p>
          <a:p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«Надежда»</a:t>
            </a:r>
          </a:p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ПОРТФОЛИО</a:t>
            </a:r>
          </a:p>
          <a:p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 первую квалификационную </a:t>
            </a:r>
          </a:p>
          <a:p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категорию</a:t>
            </a:r>
          </a:p>
          <a:p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педагога-психолога</a:t>
            </a:r>
          </a:p>
          <a:p>
            <a:r>
              <a:rPr lang="ru-RU" dirty="0" smtClean="0"/>
              <a:t>Артамоновой Ольги</a:t>
            </a:r>
          </a:p>
          <a:p>
            <a:r>
              <a:rPr lang="ru-RU" dirty="0" smtClean="0"/>
              <a:t>Ивановны</a:t>
            </a:r>
          </a:p>
        </p:txBody>
      </p:sp>
      <p:pic>
        <p:nvPicPr>
          <p:cNvPr id="19457" name="Picture 1" descr="C:\Users\Пользователь\Desktop\IMG_20220129_203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48678"/>
            <a:ext cx="2786082" cy="327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Взаимодействие с педагогами</a:t>
            </a:r>
            <a:endParaRPr lang="ru-RU" sz="3600" dirty="0"/>
          </a:p>
        </p:txBody>
      </p:sp>
      <p:pic>
        <p:nvPicPr>
          <p:cNvPr id="7170" name="Picture 2" descr="C:\Users\Пользователь\Desktop\оля ля - копия\сотрудничество с ПМП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9" y="1920875"/>
            <a:ext cx="3246101" cy="4433888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оля ля - копия\справка школа 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3408" y="1920875"/>
            <a:ext cx="3208183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Взаимодействие с педагогами</a:t>
            </a:r>
            <a:endParaRPr lang="ru-RU" sz="3600" dirty="0"/>
          </a:p>
        </p:txBody>
      </p:sp>
      <p:pic>
        <p:nvPicPr>
          <p:cNvPr id="8194" name="Picture 2" descr="C:\Users\Пользователь\Desktop\оля ля - копия\анкетирование пед.коллекти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811" y="1920875"/>
            <a:ext cx="3213377" cy="4433888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оля ля - копия\анкетирование пед.коллектива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097" y="1920875"/>
            <a:ext cx="3204805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Взаимодействие с обучающимися</a:t>
            </a:r>
            <a:endParaRPr lang="ru-RU" sz="3600" dirty="0"/>
          </a:p>
        </p:txBody>
      </p:sp>
      <p:pic>
        <p:nvPicPr>
          <p:cNvPr id="9" name="Picture 3" descr="C:\Users\Пользователь\Desktop\оля ля - копия\взаимодействие с воспитанниками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183" y="1920875"/>
            <a:ext cx="3208634" cy="4433888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оля ля - копия\справка о взаимодействии с воспитанник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898" y="1920875"/>
            <a:ext cx="3177204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Взаимодействие с обучающимися</a:t>
            </a:r>
            <a:endParaRPr lang="ru-RU" sz="3600" dirty="0"/>
          </a:p>
        </p:txBody>
      </p:sp>
      <p:pic>
        <p:nvPicPr>
          <p:cNvPr id="10242" name="Picture 2" descr="C:\Users\Пользователь\Desktop\оля ля - копия\справка о проведении тренингов и т.д, суицидальных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299" y="1920875"/>
            <a:ext cx="3222402" cy="4433888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оля ля - копия\работа сдетьми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875" y="1920875"/>
            <a:ext cx="3223250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Взаимодействие с обучающимися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3995766" cy="4434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Пользователь\Desktop\оля ля - копия\работа с детьми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643050"/>
            <a:ext cx="3225342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Позитивные результаты внеурочной деятельности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льзователь\Desktop\дипломы аттестация\9996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14488"/>
            <a:ext cx="3136350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13.Позитивные результаты внеурочной деятельности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Российский уровень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E:\файлы скрыты трояном\файлы скрыты трояном\файлы скрыты трояном\Надежда\дипломы аттестация\48b379abc00ab52546dd4d77ef3815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3135567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14.Позитивные результаты внеурочной деятельности</a:t>
            </a:r>
            <a:endParaRPr lang="ru-RU" sz="3200" dirty="0"/>
          </a:p>
        </p:txBody>
      </p:sp>
      <p:pic>
        <p:nvPicPr>
          <p:cNvPr id="1026" name="Picture 2" descr="E:\файлы скрыты трояном\файлы скрыты трояном\файлы скрыты трояном\Надежда\дипломы аттестация\723b2c3a7bbea5cdb70b07120d72bfc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06" y="1920875"/>
            <a:ext cx="3152987" cy="4433888"/>
          </a:xfrm>
          <a:prstGeom prst="rect">
            <a:avLst/>
          </a:prstGeom>
          <a:noFill/>
        </p:spPr>
      </p:pic>
      <p:pic>
        <p:nvPicPr>
          <p:cNvPr id="1027" name="Picture 3" descr="E:\файлы скрыты трояном\файлы скрыты трояном\файлы скрыты трояном\Надежда\дипломы аттестация\4d3f3f461873647b7a8b79f84d194d1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138" y="1920875"/>
            <a:ext cx="3136723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15.Наличие публикаций </a:t>
            </a:r>
            <a:br>
              <a:rPr lang="ru-RU" sz="4000" dirty="0" smtClean="0"/>
            </a:br>
            <a:r>
              <a:rPr lang="ru-RU" sz="4000" dirty="0" smtClean="0"/>
              <a:t>на сайте учреждения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оля ля - копия\публикация семь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857364"/>
            <a:ext cx="3286148" cy="4530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 Наличие авторских программ, методических пособий, методических рекомендаций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18" y="1920875"/>
            <a:ext cx="32201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418" y="1920875"/>
            <a:ext cx="32201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435280" cy="83096"/>
          </a:xfrm>
        </p:spPr>
        <p:txBody>
          <a:bodyPr/>
          <a:lstStyle/>
          <a:p>
            <a:endParaRPr lang="ru-RU" sz="175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8363272" cy="4824536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рождения: 29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.01.1987г.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высшее, </a:t>
            </a:r>
            <a:br>
              <a:rPr lang="ru-RU" sz="4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Мордовский государственный педагогический институт                     им. М.Е.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по специальности «Педагогика и психология» с дополнительной специальностью «Олигофренопедагогика». Присуждена квалификация. Педагог – психолог и учитель –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олигофренопедагог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. Дата выдачи            26 июня 2009г. ВСГ 2553663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Занимаемая должность: педагог - психолог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Стаж педагогической работы в данном учреждении: 13 лет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Стаж педагогической работы (по специальности): 13лет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Общий трудовой стаж: 13 лет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17.Наличие авторских программ, методических пособий, методических рекомендаций</a:t>
            </a:r>
            <a:endParaRPr lang="ru-RU" sz="2800" dirty="0"/>
          </a:p>
        </p:txBody>
      </p:sp>
      <p:pic>
        <p:nvPicPr>
          <p:cNvPr id="1026" name="Picture 2" descr="C:\Users\Пользователь\Desktop\оля ля - копия\разработала программу навстречу друг к друг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3192170" cy="4433888"/>
          </a:xfrm>
          <a:prstGeom prst="rect">
            <a:avLst/>
          </a:prstGeom>
          <a:noFill/>
        </p:spPr>
      </p:pic>
      <p:pic>
        <p:nvPicPr>
          <p:cNvPr id="2050" name="Picture 2" descr="E:\оля ля\оля 2\сканирование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414" y="1920875"/>
            <a:ext cx="3246171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18.Наличие авторских программ, методических пособий, методических рекомендаций</a:t>
            </a:r>
            <a:endParaRPr lang="ru-RU" sz="2800" dirty="0"/>
          </a:p>
        </p:txBody>
      </p:sp>
      <p:pic>
        <p:nvPicPr>
          <p:cNvPr id="2050" name="Picture 2" descr="C:\Users\Пользователь\Desktop\оля ля - копия\выписка 1 из протокол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938" y="1920875"/>
            <a:ext cx="3219124" cy="4433888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оля ля - копия\выписка 2 из протокол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111" y="1920875"/>
            <a:ext cx="3192778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 Выступление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уровне учреждения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Пользователь\Desktop\оля ля - копия\справка пед сов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928802"/>
            <a:ext cx="3143272" cy="394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6327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 Выступление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уровне учреждения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Пользователь\Desktop\оля ля - копия\выступление на конференциях мастер - классов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3174335" cy="4818065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оля ля - копия\мастер класс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3319368" cy="469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21. Выступление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Пользователь\Desktop\оля ля - копия\справка линия жиз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331" y="1935163"/>
            <a:ext cx="320933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22. Выступление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Пользователь\Desktop\оля ля - копия\линия жиз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215628" cy="4389437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оля ля - копия\линия жизн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12871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21. Проведение мастер-классов, открытых занятий, мероприятий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базе учреждения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оля ля - копия\открыитые мероприят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85926"/>
            <a:ext cx="324675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22. Общественно-педагогическая активность педагога: участие в работе педагогических сообществ, комиссиях, в жюри конкурсов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уровне учреждения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Пользователь\Desktop\оля ля - копия\является членом консилиу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25" y="1643050"/>
            <a:ext cx="3432113" cy="4746627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оля ля - копия\справка руководитель метод.объедин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852" y="1714488"/>
            <a:ext cx="3363207" cy="457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23. Общественно-педагогическая активность педагога: участие в работе педагогических сообществ, комиссиях, в жюри конкурсов</a:t>
            </a:r>
            <a:b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на муниципальном уровне</a:t>
            </a:r>
            <a:endParaRPr lang="ru-RU" sz="23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Пользователь\Desktop\оля ля - копия\сотрудничество с суд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122" y="1920875"/>
            <a:ext cx="3246756" cy="4433888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оля ля - копия\сотрудничество со следователе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817" y="1920875"/>
            <a:ext cx="309336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b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 Общественно-педагогическая активность педагога: участие в работе педагогических сообществ, комиссиях, в жюри конкурсов</a:t>
            </a:r>
            <a:b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sz="23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Пользователь\Desktop\¦б¦¬TА¦-¦-¦¦¦- ¦Ь¦У¦Я¦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802"/>
            <a:ext cx="318788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2679192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опыт                                                              педагога – психолога  представлен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Государственного казенного учреждения социального обслуживания Республики Мордовия 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«Республиканский социальный приют для детей и подростков «Надежда»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2786058"/>
            <a:ext cx="7772400" cy="15097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dirty="0" smtClean="0"/>
              <a:t>http://rsp_nadezhda.soc13.ru/storage/files/29/opyt/107/ped.opyt.artamonova.pdf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25. Участие педагога в профессиональных конкурсах</a:t>
            </a:r>
            <a:endParaRPr lang="ru-RU" sz="2800" dirty="0"/>
          </a:p>
        </p:txBody>
      </p:sp>
      <p:pic>
        <p:nvPicPr>
          <p:cNvPr id="11266" name="Picture 2" descr="E:\файлы скрыты трояном\файлы скрыты трояном\файлы скрыты трояном\Надежда\дипломы аттестация\_wp_sert_sert_202107_6636dc3420686b11fd327a374e6a14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06" y="1920875"/>
            <a:ext cx="3152987" cy="4433888"/>
          </a:xfrm>
          <a:prstGeom prst="rect">
            <a:avLst/>
          </a:prstGeom>
          <a:noFill/>
        </p:spPr>
      </p:pic>
      <p:pic>
        <p:nvPicPr>
          <p:cNvPr id="11267" name="Picture 3" descr="E:\файлы скрыты трояном\файлы скрыты трояном\файлы скрыты трояном\Надежда\дипломы аттестация\a2bd730cf42637fcfd6aa0d615a5ba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138" y="1920875"/>
            <a:ext cx="3136723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 Награды и поощрения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Муниципальный уровень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Пользователь\Desktop\оля ля - копия\питер п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546" y="1935163"/>
            <a:ext cx="3188907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27. Награды и поощрения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Республиканский уровень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Пользователь\Downloads\благодарность МГПУ Артамонова О. И.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060" y="1935163"/>
            <a:ext cx="318788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реализации коррекционно-развивающих и развивающих программ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оля ля - копия\КР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987" y="1920875"/>
            <a:ext cx="3175025" cy="443388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оля ля - копия\КРЗ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610" y="1920875"/>
            <a:ext cx="3177780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Качество организации деятельности в соответствии с направлениями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оля ля - копия\справка об организации деятельнос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955" y="1920875"/>
            <a:ext cx="3209089" cy="4433888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оля ля - копия\справка о деятельности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57" y="1920875"/>
            <a:ext cx="3175285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Качество организации деятельности в соответствии с направлениями</a:t>
            </a:r>
            <a:endParaRPr lang="ru-RU" sz="2900" dirty="0"/>
          </a:p>
        </p:txBody>
      </p:sp>
      <p:pic>
        <p:nvPicPr>
          <p:cNvPr id="3074" name="Picture 2" descr="C:\Users\Пользователь\Desktop\направления  психологисческой деятельнос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785926"/>
            <a:ext cx="3232000" cy="4425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Взаимодействие с родителями</a:t>
            </a:r>
            <a:endParaRPr lang="ru-RU" sz="3600" dirty="0"/>
          </a:p>
        </p:txBody>
      </p:sp>
      <p:pic>
        <p:nvPicPr>
          <p:cNvPr id="4098" name="Picture 2" descr="C:\Users\Пользователь\Desktop\оля ля - копия\результаты анкетирования варга стол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967" y="1920875"/>
            <a:ext cx="3227065" cy="4433888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оля ля - копия\результаты анкетирования родителя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596" y="1920875"/>
            <a:ext cx="3215808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Взаимодействие с родителями</a:t>
            </a:r>
            <a:endParaRPr lang="ru-RU" sz="3600" dirty="0"/>
          </a:p>
        </p:txBody>
      </p:sp>
      <p:pic>
        <p:nvPicPr>
          <p:cNvPr id="5122" name="Picture 2" descr="C:\Users\Пользователь\Desktop\оля ля - копия\работа с родителя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933" y="1935163"/>
            <a:ext cx="317413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Взаимодействие с педагогами</a:t>
            </a:r>
            <a:endParaRPr lang="ru-RU" sz="3600" dirty="0"/>
          </a:p>
        </p:txBody>
      </p:sp>
      <p:pic>
        <p:nvPicPr>
          <p:cNvPr id="6146" name="Picture 2" descr="C:\Users\Пользователь\Desktop\оля ля - копия\работа с педагогическими сотрудник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356" y="1920875"/>
            <a:ext cx="3210287" cy="4433888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оля ля - копия\результаты анкетирования сотрудник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541" y="1920875"/>
            <a:ext cx="3193918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2192</TotalTime>
  <Words>287</Words>
  <Application>Microsoft Office PowerPoint</Application>
  <PresentationFormat>Экран (4:3)</PresentationFormat>
  <Paragraphs>49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МИНИСТЕРСТВО СОЦИАЛЬНОЙ ЗАЩИТЫ, ТРУДА И ЗАНЯТОСТИ НАСЕЛЕНИЯ РЕСПУБЛИКИ МОРДОВИЯ        </vt:lpstr>
      <vt:lpstr>Слайд 2</vt:lpstr>
      <vt:lpstr>    Педагогический опыт                                                              педагога – психолога  представлен на сайте Государственного казенного учреждения социального обслуживания Республики Мордовия   «Республиканский социальный приют для детей и подростков «Надежда» </vt:lpstr>
      <vt:lpstr>1. Качество реализации коррекционно-развивающих и развивающих программ</vt:lpstr>
      <vt:lpstr>2. Качество организации деятельности в соответствии с направлениями</vt:lpstr>
      <vt:lpstr>3. Качество организации деятельности в соответствии с направлениями</vt:lpstr>
      <vt:lpstr>4. Взаимодействие с родителями</vt:lpstr>
      <vt:lpstr>5. Взаимодействие с родителями</vt:lpstr>
      <vt:lpstr>6. Взаимодействие с педагогами</vt:lpstr>
      <vt:lpstr>7. Взаимодействие с педагогами</vt:lpstr>
      <vt:lpstr>8. Взаимодействие с педагогами</vt:lpstr>
      <vt:lpstr>9. Взаимодействие с обучающимися</vt:lpstr>
      <vt:lpstr>10. Взаимодействие с обучающимися</vt:lpstr>
      <vt:lpstr>11. Взаимодействие с обучающимися</vt:lpstr>
      <vt:lpstr>12. Позитивные результаты внеурочной деятельности Республиканский уровень</vt:lpstr>
      <vt:lpstr>13.Позитивные результаты внеурочной деятельности  Российский уровень</vt:lpstr>
      <vt:lpstr>14.Позитивные результаты внеурочной деятельности</vt:lpstr>
      <vt:lpstr>15.Наличие публикаций  на сайте учреждения</vt:lpstr>
      <vt:lpstr>16. Наличие авторских программ, методических пособий, методических рекомендаций</vt:lpstr>
      <vt:lpstr>17.Наличие авторских программ, методических пособий, методических рекомендаций</vt:lpstr>
      <vt:lpstr>18.Наличие авторских программ, методических пособий, методических рекомендаций</vt:lpstr>
      <vt:lpstr>19. Выступление на заседаниях методических советов, научно-практических конференциях, педагогических чтениях, семинарах, секциях, форумах, радиопередачах на уровне учреждения</vt:lpstr>
      <vt:lpstr>20. Выступление на заседаниях методических советов, научно-практических конференциях, педагогических чтениях, семинарах, секциях, форумах, радиопередачах на уровне учреждения</vt:lpstr>
      <vt:lpstr>21. Выступление на заседаниях методических советов, научно-практических конференциях, педагогических чтениях, семинарах, секциях, форумах, радиопередачах Республиканский уровень</vt:lpstr>
      <vt:lpstr>22. Выступление на заседаниях методических советов, научно-практических конференциях, педагогических чтениях, семинарах, секциях, форумах, радиопередачах Республиканский уровень</vt:lpstr>
      <vt:lpstr>   21. Проведение мастер-классов, открытых занятий, мероприятий (очно)  на базе учреждения </vt:lpstr>
      <vt:lpstr>22. Общественно-педагогическая активность педагога: участие в работе педагогических сообществ, комиссиях, в жюри конкурсов  на уровне учреждения</vt:lpstr>
      <vt:lpstr>23. Общественно-педагогическая активность педагога: участие в работе педагогических сообществ, комиссиях, в жюри конкурсов участие на муниципальном уровне</vt:lpstr>
      <vt:lpstr>24 24. Общественно-педагогическая активность педагога: участие в работе педагогических сообществ, комиссиях, в жюри конкурсов Республиканский уровень</vt:lpstr>
      <vt:lpstr>25. Участие педагога в профессиональных конкурсах</vt:lpstr>
      <vt:lpstr> 26. Награды и поощрения   Муниципальный уровень</vt:lpstr>
      <vt:lpstr>27. Награды и поощрения  Республиканский уровень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Админ</cp:lastModifiedBy>
  <cp:revision>240</cp:revision>
  <dcterms:created xsi:type="dcterms:W3CDTF">2021-08-16T16:24:51Z</dcterms:created>
  <dcterms:modified xsi:type="dcterms:W3CDTF">2008-06-08T00:02:31Z</dcterms:modified>
</cp:coreProperties>
</file>